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Gmarket Sans Bold"/>
      <p:bold r:id="rId16"/>
    </p:embeddedFont>
    <p:embeddedFont>
      <p:font typeface="Pretendard ExtraLight"/>
      <p:regular r:id="rId17"/>
    </p:embeddedFont>
    <p:embeddedFont>
      <p:font typeface="Gmarket Sans Light"/>
      <p:regular r:id="rId18"/>
    </p:embeddedFont>
    <p:embeddedFont>
      <p:font typeface="Gmarket Sans Medium"/>
      <p:regular r:id="rId19"/>
    </p:embeddedFont>
    <p:embeddedFont>
      <p:font typeface="Noto Sans CJK KR Regular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19" Target="fonts/font4.fntdata" Type="http://schemas.openxmlformats.org/officeDocument/2006/relationships/font"/><Relationship Id="rId2" Target="presProps.xml" Type="http://schemas.openxmlformats.org/officeDocument/2006/relationships/presProps"/><Relationship Id="rId20" Target="fonts/font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9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9.png" Type="http://schemas.openxmlformats.org/officeDocument/2006/relationships/image"/><Relationship Id="rId6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9800" y="698500"/>
            <a:ext cx="16395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82400" y="1841500"/>
            <a:ext cx="5765800" cy="6172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03300" y="1117600"/>
            <a:ext cx="9779000" cy="323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10000" b="false" i="false" u="none" strike="noStrike" spc="-400">
                <a:solidFill>
                  <a:srgbClr val="000000"/>
                </a:solidFill>
                <a:ea typeface="Gmarket Sans Bold"/>
              </a:rPr>
              <a:t>캐릭터</a:t>
            </a:r>
          </a:p>
          <a:p>
            <a:pPr algn="l" lvl="0">
              <a:lnSpc>
                <a:spcPct val="95449"/>
              </a:lnSpc>
            </a:pPr>
            <a:r>
              <a:rPr lang="ko-KR" sz="10000" b="false" i="false" u="none" strike="noStrike" spc="-400">
                <a:solidFill>
                  <a:srgbClr val="000000"/>
                </a:solidFill>
                <a:ea typeface="Gmarket Sans Bold"/>
              </a:rPr>
              <a:t>홈페이지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60700" y="8763000"/>
            <a:ext cx="1625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4000" b="false" i="false" u="none" strike="noStrike" spc="-200">
                <a:solidFill>
                  <a:srgbClr val="000000"/>
                </a:solidFill>
                <a:ea typeface="Pretendard ExtraLight"/>
              </a:rPr>
              <a:t>박서영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521700" y="5130800"/>
            <a:ext cx="88519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68400" y="304800"/>
            <a:ext cx="2844800" cy="175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300" b="false" i="false" u="none" strike="noStrike" spc="-200">
                <a:solidFill>
                  <a:srgbClr val="000000"/>
                </a:solidFill>
                <a:ea typeface="Gmarket Sans Bold"/>
              </a:rPr>
              <a:t>비밀번호</a:t>
            </a:r>
            <a:r>
              <a:rPr lang="en-US" sz="53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5300" b="false" i="false" u="none" strike="noStrike" spc="-200">
                <a:solidFill>
                  <a:srgbClr val="000000"/>
                </a:solidFill>
                <a:ea typeface="Gmarket Sans Bold"/>
              </a:rPr>
              <a:t>재설정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97300" y="2616200"/>
            <a:ext cx="7251700" cy="204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200" b="false" i="false" u="none" strike="noStrike" spc="-600">
                <a:solidFill>
                  <a:srgbClr val="000000"/>
                </a:solidFill>
                <a:latin typeface="Gmarket Sans Medium"/>
              </a:rPr>
              <a:t>"abc" </a:t>
            </a:r>
            <a:r>
              <a:rPr lang="ko-KR" sz="6200" b="false" i="false" u="none" strike="noStrike" spc="-600">
                <a:solidFill>
                  <a:srgbClr val="000000"/>
                </a:solidFill>
                <a:ea typeface="Gmarket Sans Medium"/>
              </a:rPr>
              <a:t>님</a:t>
            </a:r>
            <a:r>
              <a:rPr lang="en-US" sz="6200" b="false" i="false" u="none" strike="noStrike" spc="-60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6200" b="false" i="false" u="none" strike="noStrike" spc="-600">
                <a:solidFill>
                  <a:srgbClr val="000000"/>
                </a:solidFill>
                <a:ea typeface="Gmarket Sans Medium"/>
              </a:rPr>
              <a:t>비밀번호가</a:t>
            </a:r>
            <a:r>
              <a:rPr lang="en-US" sz="6200" b="false" i="false" u="none" strike="noStrike" spc="-600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6200" b="false" i="false" u="none" strike="noStrike" spc="-600">
                <a:solidFill>
                  <a:srgbClr val="000000"/>
                </a:solidFill>
                <a:ea typeface="Gmarket Sans Medium"/>
              </a:rPr>
              <a:t>다시</a:t>
            </a:r>
            <a:r>
              <a:rPr lang="en-US" sz="6200" b="false" i="false" u="none" strike="noStrike" spc="-6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00" b="false" i="false" u="none" strike="noStrike" spc="-600">
                <a:solidFill>
                  <a:srgbClr val="000000"/>
                </a:solidFill>
                <a:ea typeface="Gmarket Sans Medium"/>
              </a:rPr>
              <a:t>설정</a:t>
            </a:r>
            <a:r>
              <a:rPr lang="en-US" sz="6200" b="false" i="false" u="none" strike="noStrike" spc="-6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00" b="false" i="false" u="none" strike="noStrike" spc="-600">
                <a:solidFill>
                  <a:srgbClr val="000000"/>
                </a:solidFill>
                <a:ea typeface="Gmarket Sans Medium"/>
              </a:rPr>
              <a:t>되었습니다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17500" y="1473200"/>
            <a:ext cx="8128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55600" y="6743700"/>
            <a:ext cx="8128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08100" y="8331200"/>
            <a:ext cx="318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로그인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버튼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54100" y="2679700"/>
            <a:ext cx="30607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비밀번호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재설정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안내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문구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62700" y="5981700"/>
            <a:ext cx="2717800" cy="762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537200" y="5461000"/>
            <a:ext cx="8128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53200" y="6146800"/>
            <a:ext cx="2501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다시</a:t>
            </a:r>
            <a:r>
              <a:rPr lang="en-US" sz="2600" b="false" i="false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로그인</a:t>
            </a:r>
            <a:r>
              <a:rPr lang="en-US" sz="2600" b="false" i="false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하기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90800" y="2946400"/>
            <a:ext cx="8128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698500"/>
            <a:ext cx="163957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9525000"/>
            <a:ext cx="16395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1003300" y="5118100"/>
            <a:ext cx="88519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03300" y="1143000"/>
            <a:ext cx="23495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 spc="-300">
                <a:solidFill>
                  <a:srgbClr val="000000"/>
                </a:solidFill>
                <a:ea typeface="Gmarket Sans Bold"/>
              </a:rPr>
              <a:t>목차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03800" y="1460500"/>
            <a:ext cx="52070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200">
                <a:solidFill>
                  <a:srgbClr val="000000"/>
                </a:solidFill>
                <a:latin typeface="Gmarket Sans Light"/>
              </a:rPr>
              <a:t>01.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Light"/>
              </a:rPr>
              <a:t>메인화면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01400" y="1460500"/>
            <a:ext cx="55626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200">
                <a:solidFill>
                  <a:srgbClr val="000000"/>
                </a:solidFill>
                <a:latin typeface="Gmarket Sans Light"/>
              </a:rPr>
              <a:t>02.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Light"/>
              </a:rPr>
              <a:t>로그인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03800" y="4089400"/>
            <a:ext cx="54864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200">
                <a:solidFill>
                  <a:srgbClr val="000000"/>
                </a:solidFill>
                <a:latin typeface="Gmarket Sans Light"/>
              </a:rPr>
              <a:t>03.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Light"/>
              </a:rPr>
              <a:t>회원가입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01400" y="4089400"/>
            <a:ext cx="59055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200">
                <a:solidFill>
                  <a:srgbClr val="000000"/>
                </a:solidFill>
                <a:latin typeface="Gmarket Sans Light"/>
              </a:rPr>
              <a:t>04.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Light"/>
              </a:rPr>
              <a:t>메인화면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Light"/>
              </a:rPr>
              <a:t> (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Light"/>
              </a:rPr>
              <a:t>소속그룹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Light"/>
              </a:rPr>
              <a:t>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03800" y="6883400"/>
            <a:ext cx="55880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200">
                <a:solidFill>
                  <a:srgbClr val="000000"/>
                </a:solidFill>
                <a:latin typeface="Gmarket Sans Light"/>
              </a:rPr>
              <a:t>05.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Light"/>
              </a:rPr>
              <a:t>비밀번호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Light"/>
              </a:rPr>
              <a:t>재설정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521700" y="5130800"/>
            <a:ext cx="88519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73800" y="4787900"/>
            <a:ext cx="2946400" cy="1358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31900" y="685800"/>
            <a:ext cx="28448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300" b="false" i="false" u="none" strike="noStrike" spc="-200">
                <a:solidFill>
                  <a:srgbClr val="000000"/>
                </a:solidFill>
                <a:ea typeface="Gmarket Sans Bold"/>
              </a:rPr>
              <a:t>메인</a:t>
            </a:r>
            <a:r>
              <a:rPr lang="en-US" sz="53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5300" b="false" i="false" u="none" strike="noStrike" spc="-200">
                <a:solidFill>
                  <a:srgbClr val="000000"/>
                </a:solidFill>
                <a:ea typeface="Gmarket Sans Bold"/>
              </a:rPr>
              <a:t>화면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24400" y="2717800"/>
            <a:ext cx="6426200" cy="184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0300" b="false" i="false" u="none" strike="noStrike" spc="-1000">
                <a:solidFill>
                  <a:srgbClr val="000000"/>
                </a:solidFill>
                <a:ea typeface="Gmarket Sans Medium"/>
              </a:rPr>
              <a:t>반갑습니다</a:t>
            </a:r>
            <a:r>
              <a:rPr lang="en-US" sz="10300" b="false" i="false" u="none" strike="noStrike" spc="-10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75400" y="5181600"/>
            <a:ext cx="2921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로그인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/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회원가입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51600" y="6781800"/>
            <a:ext cx="25273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설문조사</a:t>
            </a:r>
            <a:r>
              <a:rPr lang="en-US" sz="2600" b="false" i="false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하러가기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97500" y="5003800"/>
            <a:ext cx="6731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9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19100" y="1130300"/>
            <a:ext cx="8128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31800" y="3721100"/>
            <a:ext cx="8128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36600" y="2489200"/>
            <a:ext cx="3771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로그인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회원가입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버튼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84800" y="6527800"/>
            <a:ext cx="8128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52500" y="5130800"/>
            <a:ext cx="3771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카테고리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희망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설문조사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41500" y="8750300"/>
            <a:ext cx="2921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카테고리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둘러보기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5500" y="8547100"/>
            <a:ext cx="8128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19100" y="6362700"/>
            <a:ext cx="8128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20800" y="7874000"/>
            <a:ext cx="3035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현재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카테고리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목록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521700" y="5130800"/>
            <a:ext cx="88519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59600" y="4356100"/>
            <a:ext cx="3289300" cy="368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5334000"/>
            <a:ext cx="3289300" cy="368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89700" y="6324600"/>
            <a:ext cx="1727200" cy="762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31900" y="685800"/>
            <a:ext cx="28448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300" b="false" i="false" u="none" strike="noStrike" spc="-200">
                <a:solidFill>
                  <a:srgbClr val="000000"/>
                </a:solidFill>
                <a:ea typeface="Gmarket Sans Bold"/>
              </a:rPr>
              <a:t>로그인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57900" y="2044700"/>
            <a:ext cx="27686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300" b="false" i="false" u="none" strike="noStrike" spc="-700">
                <a:solidFill>
                  <a:srgbClr val="000000"/>
                </a:solidFill>
                <a:ea typeface="Gmarket Sans Medium"/>
              </a:rPr>
              <a:t>로그인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64100" y="4343400"/>
            <a:ext cx="2095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아이디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입력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0700" y="6464300"/>
            <a:ext cx="10033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로그인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57600" y="4737100"/>
            <a:ext cx="7747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9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19100" y="1130300"/>
            <a:ext cx="8128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31800" y="3721100"/>
            <a:ext cx="8128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08600" y="6197600"/>
            <a:ext cx="8128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566900" y="5130800"/>
            <a:ext cx="191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로그인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버튼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35500" y="7289800"/>
            <a:ext cx="8128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19100" y="6362700"/>
            <a:ext cx="8128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20800" y="7912100"/>
            <a:ext cx="3403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아이디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/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비밀번호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찾기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762500" y="5257800"/>
            <a:ext cx="2286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비밀번호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입력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55700" y="2209800"/>
            <a:ext cx="31877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로그인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정보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입력란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아이디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/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비밀번호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740400" y="7645400"/>
            <a:ext cx="32766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아이디</a:t>
            </a:r>
            <a:r>
              <a:rPr lang="en-US" sz="2600" b="false" i="false" u="none" strike="noStrike" spc="-200">
                <a:solidFill>
                  <a:srgbClr val="000000"/>
                </a:solidFill>
                <a:latin typeface="Gmarket Sans Light"/>
              </a:rPr>
              <a:t> / </a:t>
            </a: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비밀번호</a:t>
            </a:r>
            <a:r>
              <a:rPr lang="en-US" sz="2600" b="false" i="false" u="none" strike="noStrike" spc="-200">
                <a:solidFill>
                  <a:srgbClr val="000000"/>
                </a:solidFill>
                <a:latin typeface="Gmarket Sans Light"/>
              </a:rPr>
              <a:t>  </a:t>
            </a: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찾기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521700" y="5130800"/>
            <a:ext cx="88519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51200" y="3606800"/>
            <a:ext cx="3289300" cy="368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41700" y="4483100"/>
            <a:ext cx="3289300" cy="368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96600" y="8496300"/>
            <a:ext cx="1727200" cy="762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31900" y="685800"/>
            <a:ext cx="28448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300" b="false" i="false" u="none" strike="noStrike" spc="-200">
                <a:solidFill>
                  <a:srgbClr val="000000"/>
                </a:solidFill>
                <a:ea typeface="Gmarket Sans Bold"/>
              </a:rPr>
              <a:t>회원가입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879600"/>
            <a:ext cx="35179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300" b="false" i="false" u="none" strike="noStrike" spc="-700">
                <a:solidFill>
                  <a:srgbClr val="000000"/>
                </a:solidFill>
                <a:ea typeface="Gmarket Sans Medium"/>
              </a:rPr>
              <a:t>회원가입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5700" y="3594100"/>
            <a:ext cx="2095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이름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91900" y="8648700"/>
            <a:ext cx="10033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다음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02500" y="3352800"/>
            <a:ext cx="7747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9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17500" y="1473200"/>
            <a:ext cx="8128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93300" y="7962900"/>
            <a:ext cx="8128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55600" y="6743700"/>
            <a:ext cx="8128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98600" y="8128000"/>
            <a:ext cx="2806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다음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페이지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이동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4100" y="4394200"/>
            <a:ext cx="2286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닉네임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62000" y="2971800"/>
            <a:ext cx="42799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이름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닉네임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, 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비밀번호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휴대폰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번호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작성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99000" y="2463800"/>
            <a:ext cx="37846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개인정보를</a:t>
            </a:r>
            <a:r>
              <a:rPr lang="en-US" sz="2600" b="false" i="false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입력</a:t>
            </a:r>
            <a:r>
              <a:rPr lang="en-US" sz="2600" b="false" i="false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해</a:t>
            </a:r>
            <a:r>
              <a:rPr lang="en-US" sz="2600" b="false" i="false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주세요</a:t>
            </a:r>
            <a:r>
              <a:rPr lang="en-US" sz="2600" b="false" i="false" u="none" strike="noStrike" spc="-200">
                <a:solidFill>
                  <a:srgbClr val="000000"/>
                </a:solidFill>
                <a:latin typeface="Gmarket Sans Light"/>
              </a:rPr>
              <a:t>.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41700" y="5270500"/>
            <a:ext cx="3289300" cy="3683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66800" y="5181600"/>
            <a:ext cx="2286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비밀번호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79800" y="6057900"/>
            <a:ext cx="3289300" cy="3683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28700" y="5981700"/>
            <a:ext cx="2286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비밀번호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확인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79800" y="6819900"/>
            <a:ext cx="3289300" cy="3683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28700" y="6731000"/>
            <a:ext cx="2286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휴대폰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521700" y="5130800"/>
            <a:ext cx="88519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15000" y="5143500"/>
            <a:ext cx="2717800" cy="762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711200"/>
            <a:ext cx="28448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300" b="false" i="false" u="none" strike="noStrike" spc="-200">
                <a:solidFill>
                  <a:srgbClr val="000000"/>
                </a:solidFill>
                <a:ea typeface="Gmarket Sans Bold"/>
              </a:rPr>
              <a:t>회원가입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2600" y="3416300"/>
            <a:ext cx="109220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200" b="false" i="false" u="none" strike="noStrike" spc="-600">
                <a:solidFill>
                  <a:srgbClr val="000000"/>
                </a:solidFill>
                <a:latin typeface="Gmarket Sans Medium"/>
              </a:rPr>
              <a:t>"abc" </a:t>
            </a:r>
            <a:r>
              <a:rPr lang="ko-KR" sz="6200" b="false" i="false" u="none" strike="noStrike" spc="-600">
                <a:solidFill>
                  <a:srgbClr val="000000"/>
                </a:solidFill>
                <a:ea typeface="Gmarket Sans Medium"/>
              </a:rPr>
              <a:t>님</a:t>
            </a:r>
            <a:r>
              <a:rPr lang="en-US" sz="6200" b="false" i="false" u="none" strike="noStrike" spc="-6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00" b="false" i="false" u="none" strike="noStrike" spc="-600">
                <a:solidFill>
                  <a:srgbClr val="000000"/>
                </a:solidFill>
                <a:ea typeface="Gmarket Sans Medium"/>
              </a:rPr>
              <a:t>회원가입이</a:t>
            </a:r>
            <a:r>
              <a:rPr lang="en-US" sz="6200" b="false" i="false" u="none" strike="noStrike" spc="-6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200" b="false" i="false" u="none" strike="noStrike" spc="-600">
                <a:solidFill>
                  <a:srgbClr val="000000"/>
                </a:solidFill>
                <a:ea typeface="Gmarket Sans Medium"/>
              </a:rPr>
              <a:t>되었습니다</a:t>
            </a:r>
            <a:r>
              <a:rPr lang="en-US" sz="6200" b="false" i="false" u="none" strike="noStrike" spc="-600">
                <a:solidFill>
                  <a:srgbClr val="000000"/>
                </a:solidFill>
                <a:latin typeface="Gmarket Sans Medium"/>
              </a:rPr>
              <a:t>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17500" y="1473200"/>
            <a:ext cx="8128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89500" y="4622800"/>
            <a:ext cx="8128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55600" y="6743700"/>
            <a:ext cx="8128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08100" y="8331200"/>
            <a:ext cx="318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로그인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후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메인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화면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54100" y="2908300"/>
            <a:ext cx="3060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가입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성공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안내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문구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05500" y="5308600"/>
            <a:ext cx="2501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로그인</a:t>
            </a:r>
            <a:r>
              <a:rPr lang="en-US" sz="2600" b="false" i="false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하러</a:t>
            </a:r>
            <a:r>
              <a:rPr lang="en-US" sz="2600" b="false" i="false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가기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6200" y="2489200"/>
            <a:ext cx="8128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521700" y="5130800"/>
            <a:ext cx="88519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72700" y="8496300"/>
            <a:ext cx="2197100" cy="76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966200" y="3860800"/>
            <a:ext cx="2552700" cy="255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31900" y="431800"/>
            <a:ext cx="28194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400" b="false" i="false" u="none" strike="noStrike" spc="-200">
                <a:solidFill>
                  <a:srgbClr val="000000"/>
                </a:solidFill>
                <a:ea typeface="Gmarket Sans Bold"/>
              </a:rPr>
              <a:t>메인</a:t>
            </a:r>
            <a:r>
              <a:rPr lang="en-US" sz="44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400" b="false" i="false" u="none" strike="noStrike" spc="-200">
                <a:solidFill>
                  <a:srgbClr val="000000"/>
                </a:solidFill>
                <a:ea typeface="Gmarket Sans Bold"/>
              </a:rPr>
              <a:t>화면</a:t>
            </a:r>
            <a:r>
              <a:rPr lang="en-US" sz="4400" b="false" i="false" u="none" strike="noStrike" spc="-200">
                <a:solidFill>
                  <a:srgbClr val="000000"/>
                </a:solidFill>
                <a:latin typeface="Gmarket Sans Bold"/>
              </a:rPr>
              <a:t>(</a:t>
            </a:r>
            <a:r>
              <a:rPr lang="ko-KR" sz="4400" b="false" i="false" u="none" strike="noStrike" spc="-200">
                <a:solidFill>
                  <a:srgbClr val="000000"/>
                </a:solidFill>
                <a:ea typeface="Gmarket Sans Bold"/>
              </a:rPr>
              <a:t>소속</a:t>
            </a:r>
            <a:r>
              <a:rPr lang="en-US" sz="44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400" b="false" i="false" u="none" strike="noStrike" spc="-200">
                <a:solidFill>
                  <a:srgbClr val="000000"/>
                </a:solidFill>
                <a:ea typeface="Gmarket Sans Bold"/>
              </a:rPr>
              <a:t>그룹</a:t>
            </a:r>
            <a:r>
              <a:rPr lang="en-US" sz="4400" b="false" i="false" u="none" strike="noStrike" spc="-200">
                <a:solidFill>
                  <a:srgbClr val="000000"/>
                </a:solidFill>
                <a:latin typeface="Gmarket Sans Bold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1900" y="2514600"/>
            <a:ext cx="35052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300" b="false" i="false" u="none" strike="noStrike" spc="-700">
                <a:solidFill>
                  <a:srgbClr val="000000"/>
                </a:solidFill>
                <a:ea typeface="Gmarket Sans Medium"/>
              </a:rPr>
              <a:t>카테고리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01300" y="8648700"/>
            <a:ext cx="20320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로그아웃하기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87400" y="1651000"/>
            <a:ext cx="8128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35500" y="2768600"/>
            <a:ext cx="8128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87400" y="3441700"/>
            <a:ext cx="8128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20900" y="3733800"/>
            <a:ext cx="1562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카테고리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20900" y="1905000"/>
            <a:ext cx="1676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정보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검색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334000" y="1358900"/>
            <a:ext cx="5791200" cy="419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17300" y="1181100"/>
            <a:ext cx="1193800" cy="7620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645900" y="1320800"/>
            <a:ext cx="9144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검색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8900" y="3962400"/>
            <a:ext cx="1295400" cy="281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구매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팝업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공식몰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     .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     .</a:t>
            </a:r>
          </a:p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     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292600" y="1003300"/>
            <a:ext cx="8128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42400" y="8318500"/>
            <a:ext cx="8128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87400" y="5181600"/>
            <a:ext cx="8128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630400" y="5334000"/>
            <a:ext cx="2489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로그아웃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버튼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487400" y="7073900"/>
            <a:ext cx="8255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820900" y="7226300"/>
            <a:ext cx="2489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프로필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설정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21600" y="2781300"/>
            <a:ext cx="8255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88400" y="2514600"/>
            <a:ext cx="35052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300" b="false" i="false" u="none" strike="noStrike" spc="-700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7300" b="false" i="false" u="none" strike="noStrike" spc="-700">
                <a:solidFill>
                  <a:srgbClr val="000000"/>
                </a:solidFill>
                <a:ea typeface="Gmarket Sans Medium"/>
              </a:rPr>
              <a:t>프로필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445500" y="6781800"/>
            <a:ext cx="35941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아이디</a:t>
            </a:r>
            <a:r>
              <a:rPr lang="en-US" sz="2600" b="false" i="false" u="none" strike="noStrike" spc="-200">
                <a:solidFill>
                  <a:srgbClr val="000000"/>
                </a:solidFill>
                <a:latin typeface="Gmarket Sans Light"/>
              </a:rPr>
              <a:t> / </a:t>
            </a: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비밀번호</a:t>
            </a:r>
            <a:r>
              <a:rPr lang="en-US" sz="2600" b="false" i="false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재설정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521700" y="5130800"/>
            <a:ext cx="88519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896600" y="8496300"/>
            <a:ext cx="1727200" cy="762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31900" y="279400"/>
            <a:ext cx="2844800" cy="175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300" b="false" i="false" u="none" strike="noStrike" spc="-200">
                <a:solidFill>
                  <a:srgbClr val="000000"/>
                </a:solidFill>
                <a:ea typeface="Gmarket Sans Bold"/>
              </a:rPr>
              <a:t>비밀번호</a:t>
            </a:r>
            <a:r>
              <a:rPr lang="en-US" sz="53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5300" b="false" i="false" u="none" strike="noStrike" spc="-200">
                <a:solidFill>
                  <a:srgbClr val="000000"/>
                </a:solidFill>
                <a:ea typeface="Gmarket Sans Bold"/>
              </a:rPr>
              <a:t>재설정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68700" y="3479800"/>
            <a:ext cx="78740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200" b="false" i="false" u="none" strike="noStrike" spc="-400">
                <a:solidFill>
                  <a:srgbClr val="000000"/>
                </a:solidFill>
                <a:ea typeface="Gmarket Sans Medium"/>
              </a:rPr>
              <a:t>이름</a:t>
            </a:r>
            <a:r>
              <a:rPr lang="en-US" sz="4200" b="false" i="false" u="none" strike="noStrike" spc="-40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4200" b="false" i="false" u="none" strike="noStrike" spc="-400">
                <a:solidFill>
                  <a:srgbClr val="000000"/>
                </a:solidFill>
                <a:ea typeface="Gmarket Sans Medium"/>
              </a:rPr>
              <a:t>휴대폰</a:t>
            </a:r>
            <a:r>
              <a:rPr lang="en-US" sz="4200" b="false" i="false" u="none" strike="noStrike" spc="-4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200" b="false" i="false" u="none" strike="noStrike" spc="-400">
                <a:solidFill>
                  <a:srgbClr val="000000"/>
                </a:solidFill>
                <a:ea typeface="Gmarket Sans Medium"/>
              </a:rPr>
              <a:t>번호를</a:t>
            </a:r>
            <a:r>
              <a:rPr lang="en-US" sz="4200" b="false" i="false" u="none" strike="noStrike" spc="-4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200" b="false" i="false" u="none" strike="noStrike" spc="-400">
                <a:solidFill>
                  <a:srgbClr val="000000"/>
                </a:solidFill>
                <a:ea typeface="Gmarket Sans Medium"/>
              </a:rPr>
              <a:t>입력</a:t>
            </a:r>
            <a:r>
              <a:rPr lang="en-US" sz="4200" b="false" i="false" u="none" strike="noStrike" spc="-4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200" b="false" i="false" u="none" strike="noStrike" spc="-400">
                <a:solidFill>
                  <a:srgbClr val="000000"/>
                </a:solidFill>
                <a:ea typeface="Gmarket Sans Medium"/>
              </a:rPr>
              <a:t>해</a:t>
            </a:r>
            <a:r>
              <a:rPr lang="en-US" sz="4200" b="false" i="false" u="none" strike="noStrike" spc="-4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200" b="false" i="false" u="none" strike="noStrike" spc="-400">
                <a:solidFill>
                  <a:srgbClr val="000000"/>
                </a:solidFill>
                <a:ea typeface="Gmarket Sans Medium"/>
              </a:rPr>
              <a:t>주세요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91900" y="8648700"/>
            <a:ext cx="10033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다음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87700" y="4889500"/>
            <a:ext cx="7747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9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17500" y="1473200"/>
            <a:ext cx="8128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67900" y="8445500"/>
            <a:ext cx="8128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55600" y="6743700"/>
            <a:ext cx="8128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98600" y="8128000"/>
            <a:ext cx="2806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다음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페이지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이동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62000" y="3200400"/>
            <a:ext cx="4279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이름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휴대폰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번호로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확인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67500" y="4787900"/>
            <a:ext cx="3289300" cy="368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572000" y="4775200"/>
            <a:ext cx="2095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이름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23100" y="5651500"/>
            <a:ext cx="3289300" cy="3683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4572000" y="5575300"/>
            <a:ext cx="2286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휴대폰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521700" y="5130800"/>
            <a:ext cx="88519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896600" y="8496300"/>
            <a:ext cx="1727200" cy="762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31900" y="279400"/>
            <a:ext cx="2844800" cy="175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300" b="false" i="false" u="none" strike="noStrike" spc="-200">
                <a:solidFill>
                  <a:srgbClr val="000000"/>
                </a:solidFill>
                <a:ea typeface="Gmarket Sans Bold"/>
              </a:rPr>
              <a:t>비밀번호</a:t>
            </a:r>
            <a:r>
              <a:rPr lang="en-US" sz="53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5300" b="false" i="false" u="none" strike="noStrike" spc="-200">
                <a:solidFill>
                  <a:srgbClr val="000000"/>
                </a:solidFill>
                <a:ea typeface="Gmarket Sans Bold"/>
              </a:rPr>
              <a:t>재설정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32200" y="2997200"/>
            <a:ext cx="7874000" cy="138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200" b="false" i="false" u="none" strike="noStrike" spc="-400">
                <a:solidFill>
                  <a:srgbClr val="000000"/>
                </a:solidFill>
                <a:latin typeface="Gmarket Sans Medium"/>
              </a:rPr>
              <a:t>"a**" </a:t>
            </a:r>
            <a:r>
              <a:rPr lang="ko-KR" sz="4200" b="false" i="false" u="none" strike="noStrike" spc="-400">
                <a:solidFill>
                  <a:srgbClr val="000000"/>
                </a:solidFill>
                <a:ea typeface="Gmarket Sans Medium"/>
              </a:rPr>
              <a:t>님</a:t>
            </a:r>
            <a:r>
              <a:rPr lang="en-US" sz="4200" b="false" i="false" u="none" strike="noStrike" spc="-400">
                <a:solidFill>
                  <a:srgbClr val="000000"/>
                </a:solidFill>
                <a:latin typeface="Gmarket Sans Medium"/>
              </a:rPr>
              <a:t>,</a:t>
            </a:r>
          </a:p>
          <a:p>
            <a:pPr algn="l" lvl="0">
              <a:lnSpc>
                <a:spcPct val="99600"/>
              </a:lnSpc>
            </a:pPr>
            <a:r>
              <a:rPr lang="ko-KR" sz="4200" b="false" i="false" u="none" strike="noStrike" spc="-400">
                <a:solidFill>
                  <a:srgbClr val="000000"/>
                </a:solidFill>
                <a:ea typeface="Gmarket Sans Medium"/>
              </a:rPr>
              <a:t>새</a:t>
            </a:r>
            <a:r>
              <a:rPr lang="en-US" sz="4200" b="false" i="false" u="none" strike="noStrike" spc="-4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200" b="false" i="false" u="none" strike="noStrike" spc="-400">
                <a:solidFill>
                  <a:srgbClr val="000000"/>
                </a:solidFill>
                <a:ea typeface="Gmarket Sans Medium"/>
              </a:rPr>
              <a:t>비밀번호를</a:t>
            </a:r>
            <a:r>
              <a:rPr lang="en-US" sz="4200" b="false" i="false" u="none" strike="noStrike" spc="-4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200" b="false" i="false" u="none" strike="noStrike" spc="-400">
                <a:solidFill>
                  <a:srgbClr val="000000"/>
                </a:solidFill>
                <a:ea typeface="Gmarket Sans Medium"/>
              </a:rPr>
              <a:t>입력</a:t>
            </a:r>
            <a:r>
              <a:rPr lang="en-US" sz="4200" b="false" i="false" u="none" strike="noStrike" spc="-4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200" b="false" i="false" u="none" strike="noStrike" spc="-400">
                <a:solidFill>
                  <a:srgbClr val="000000"/>
                </a:solidFill>
                <a:ea typeface="Gmarket Sans Medium"/>
              </a:rPr>
              <a:t>해</a:t>
            </a:r>
            <a:r>
              <a:rPr lang="en-US" sz="4200" b="false" i="false" u="none" strike="noStrike" spc="-4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200" b="false" i="false" u="none" strike="noStrike" spc="-400">
                <a:solidFill>
                  <a:srgbClr val="000000"/>
                </a:solidFill>
                <a:ea typeface="Gmarket Sans Medium"/>
              </a:rPr>
              <a:t>주십시오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91900" y="8648700"/>
            <a:ext cx="10033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 spc="-200">
                <a:solidFill>
                  <a:srgbClr val="000000"/>
                </a:solidFill>
                <a:ea typeface="Gmarket Sans Light"/>
              </a:rPr>
              <a:t>확인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87700" y="4889500"/>
            <a:ext cx="7747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9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17500" y="1473200"/>
            <a:ext cx="8128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67900" y="8445500"/>
            <a:ext cx="8128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55600" y="6743700"/>
            <a:ext cx="8128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2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98600" y="8128000"/>
            <a:ext cx="1778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확인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버튼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62000" y="2971800"/>
            <a:ext cx="4279900" cy="99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새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비밀번호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비밀번호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재확인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67500" y="4787900"/>
            <a:ext cx="3289300" cy="368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572000" y="4775200"/>
            <a:ext cx="2095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새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비밀번호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23100" y="5651500"/>
            <a:ext cx="3289300" cy="3683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937000" y="5575300"/>
            <a:ext cx="2908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비밀번호</a:t>
            </a:r>
            <a:r>
              <a:rPr lang="en-US" sz="3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 spc="-300">
                <a:solidFill>
                  <a:srgbClr val="000000"/>
                </a:solidFill>
                <a:ea typeface="Gmarket Sans Medium"/>
              </a:rPr>
              <a:t>재확인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